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23.02.2016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23.02.2016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23.02.2016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pPr/>
              <a:t>23.02.2016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pPr/>
              <a:t>23.02.2016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A50D42-C9CD-4801-B293-61D1F53EC57E}" type="datetimeFigureOut">
              <a:rPr lang="de-DE" smtClean="0"/>
              <a:pPr/>
              <a:t>23.02.2016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23.02.2016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-grossenheidorn.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989168" cy="1828800"/>
          </a:xfrm>
        </p:spPr>
        <p:txBody>
          <a:bodyPr>
            <a:normAutofit/>
          </a:bodyPr>
          <a:lstStyle/>
          <a:p>
            <a:pPr algn="ctr"/>
            <a:r>
              <a:rPr lang="de-DE" sz="50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TC </a:t>
            </a:r>
            <a:r>
              <a:rPr lang="de-DE" sz="5000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Großenheidorn</a:t>
            </a:r>
            <a:endParaRPr lang="de-DE" sz="5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4221088"/>
            <a:ext cx="67056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  <a:latin typeface="Arial Black" pitchFamily="34" charset="0"/>
              </a:rPr>
              <a:t>Kinder- und Jugendtennis</a:t>
            </a:r>
          </a:p>
          <a:p>
            <a:pPr algn="ctr"/>
            <a:r>
              <a:rPr lang="de-DE" sz="1900" dirty="0" smtClean="0">
                <a:solidFill>
                  <a:schemeClr val="bg1"/>
                </a:solidFill>
                <a:latin typeface="Arial Black" pitchFamily="34" charset="0"/>
              </a:rPr>
              <a:t>Förderung und Sponsoring</a:t>
            </a:r>
            <a:endParaRPr lang="de-DE" sz="19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netzwerk-ctwk\Desktop\logo1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92696"/>
            <a:ext cx="962025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Sponsoring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000" dirty="0" smtClean="0"/>
              <a:t>Unternehmer und Firmen treten als Sponsor auf. Der Verein stellt </a:t>
            </a:r>
            <a:r>
              <a:rPr lang="de-DE" sz="2000" dirty="0" smtClean="0"/>
              <a:t>das</a:t>
            </a:r>
          </a:p>
          <a:p>
            <a:pPr>
              <a:buNone/>
            </a:pPr>
            <a:r>
              <a:rPr lang="de-DE" sz="2000" dirty="0" smtClean="0"/>
              <a:t>finanzielle </a:t>
            </a:r>
            <a:r>
              <a:rPr lang="de-DE" sz="2000" dirty="0" smtClean="0"/>
              <a:t>Engagement öffentlichkeitswirksam heraus. Beide </a:t>
            </a:r>
            <a:r>
              <a:rPr lang="de-DE" sz="2000" dirty="0" smtClean="0"/>
              <a:t>Seiten</a:t>
            </a:r>
          </a:p>
          <a:p>
            <a:pPr>
              <a:buNone/>
            </a:pPr>
            <a:r>
              <a:rPr lang="de-DE" sz="2000" dirty="0" smtClean="0"/>
              <a:t>profitieren </a:t>
            </a:r>
            <a:r>
              <a:rPr lang="de-DE" sz="2000" dirty="0" smtClean="0"/>
              <a:t>vom Imagetransfer</a:t>
            </a:r>
            <a:r>
              <a:rPr lang="de-DE" sz="2000" dirty="0" smtClean="0"/>
              <a:t>.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Möglichkeiten sind z.B.</a:t>
            </a:r>
          </a:p>
          <a:p>
            <a:r>
              <a:rPr lang="de-DE" sz="2000" dirty="0" smtClean="0"/>
              <a:t>Trikot-Werbung</a:t>
            </a:r>
            <a:endParaRPr lang="de-DE" sz="2000" dirty="0" smtClean="0"/>
          </a:p>
          <a:p>
            <a:r>
              <a:rPr lang="de-DE" sz="2000" dirty="0" smtClean="0"/>
              <a:t>Sportausrüstungen</a:t>
            </a:r>
          </a:p>
          <a:p>
            <a:r>
              <a:rPr lang="de-DE" sz="2000" dirty="0" smtClean="0"/>
              <a:t>Sachpreise für Turniere und Wettkämpfe</a:t>
            </a:r>
          </a:p>
          <a:p>
            <a:r>
              <a:rPr lang="de-DE" sz="2000" dirty="0" smtClean="0"/>
              <a:t>Fördern Sie Ausflüge oder Trainingseinheiten</a:t>
            </a:r>
          </a:p>
          <a:p>
            <a:r>
              <a:rPr lang="de-DE" sz="2000" dirty="0" smtClean="0"/>
              <a:t>Förderung der Schultennis-Kooperation</a:t>
            </a:r>
          </a:p>
          <a:p>
            <a:r>
              <a:rPr lang="de-DE" sz="2000" dirty="0" smtClean="0"/>
              <a:t>Förderung der Kinder im Leistungskader. </a:t>
            </a:r>
          </a:p>
          <a:p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Vorstand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1700" dirty="0" smtClean="0"/>
              <a:t>Zögern Sie bitte nicht, uns bei weiterführenden Fragen zu kontaktieren.</a:t>
            </a:r>
            <a:endParaRPr lang="de-DE" sz="17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743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000" dirty="0" smtClean="0">
                <a:solidFill>
                  <a:schemeClr val="bg1"/>
                </a:solidFill>
              </a:rPr>
              <a:t>Vielen Dank für Ihre Zeit.</a:t>
            </a:r>
            <a:endParaRPr lang="de-DE" sz="3000" dirty="0">
              <a:solidFill>
                <a:schemeClr val="bg1"/>
              </a:solidFill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TC </a:t>
            </a:r>
            <a:r>
              <a:rPr lang="de-DE" dirty="0" err="1" smtClean="0"/>
              <a:t>Großenheidorn</a:t>
            </a:r>
            <a:endParaRPr lang="de-DE" dirty="0"/>
          </a:p>
        </p:txBody>
      </p:sp>
      <p:pic>
        <p:nvPicPr>
          <p:cNvPr id="6" name="Picture 2" descr="C:\Users\netzwerk-ctwk\Desktop\logo1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92696"/>
            <a:ext cx="962025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Der TC </a:t>
            </a:r>
            <a:r>
              <a:rPr lang="de-DE" dirty="0" err="1" smtClean="0">
                <a:solidFill>
                  <a:schemeClr val="tx1"/>
                </a:solidFill>
              </a:rPr>
              <a:t>Großenheidorn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2000" dirty="0" smtClean="0"/>
          </a:p>
          <a:p>
            <a:r>
              <a:rPr lang="de-DE" sz="2000" dirty="0" smtClean="0"/>
              <a:t>Der TC </a:t>
            </a:r>
            <a:r>
              <a:rPr lang="de-DE" sz="2000" dirty="0" err="1" smtClean="0"/>
              <a:t>Großenheidorn</a:t>
            </a:r>
            <a:r>
              <a:rPr lang="de-DE" sz="2000" dirty="0" smtClean="0"/>
              <a:t> ist ein </a:t>
            </a:r>
            <a:r>
              <a:rPr lang="de-DE" sz="2000" dirty="0" smtClean="0"/>
              <a:t>Tennisverein in der </a:t>
            </a:r>
            <a:r>
              <a:rPr lang="de-DE" sz="2000" dirty="0" smtClean="0"/>
              <a:t>Samtgemeinde Wunstorf. </a:t>
            </a:r>
            <a:r>
              <a:rPr lang="de-DE" sz="2000" dirty="0" smtClean="0"/>
              <a:t>Mit seinen </a:t>
            </a:r>
            <a:r>
              <a:rPr lang="de-DE" sz="2000" dirty="0" smtClean="0"/>
              <a:t>118 </a:t>
            </a:r>
            <a:r>
              <a:rPr lang="de-DE" sz="2000" dirty="0" smtClean="0"/>
              <a:t>Mitgliedern gehört er zu den größten Tennisvereinen </a:t>
            </a:r>
            <a:r>
              <a:rPr lang="de-DE" sz="2000" dirty="0" smtClean="0"/>
              <a:t>in der Region.</a:t>
            </a:r>
          </a:p>
          <a:p>
            <a:endParaRPr lang="de-DE" sz="2000" dirty="0" smtClean="0"/>
          </a:p>
          <a:p>
            <a:r>
              <a:rPr lang="de-DE" sz="2000" dirty="0" smtClean="0"/>
              <a:t>Der Verein bietet </a:t>
            </a:r>
            <a:r>
              <a:rPr lang="de-DE" sz="2000" dirty="0" smtClean="0"/>
              <a:t>Training und Punktspiele für </a:t>
            </a:r>
            <a:r>
              <a:rPr lang="de-DE" sz="2000" dirty="0" smtClean="0"/>
              <a:t>verschiedene Alters- und Leistungsklassen </a:t>
            </a:r>
            <a:r>
              <a:rPr lang="de-DE" sz="2000" dirty="0" smtClean="0"/>
              <a:t>an.</a:t>
            </a:r>
          </a:p>
          <a:p>
            <a:endParaRPr lang="de-DE" sz="2000" dirty="0" smtClean="0"/>
          </a:p>
          <a:p>
            <a:r>
              <a:rPr lang="de-DE" sz="2000" dirty="0" smtClean="0"/>
              <a:t>Für die Sommersaison meldet der Verein 8 Erwachsenen- und 7 Kindermannschaften zu den Punktspielen an.</a:t>
            </a:r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Veranstaltungen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sz="2000" dirty="0" smtClean="0"/>
              <a:t>Neben Training und Punktspielen bietet der TCG auch weitere</a:t>
            </a:r>
          </a:p>
          <a:p>
            <a:pPr>
              <a:buNone/>
            </a:pPr>
            <a:r>
              <a:rPr lang="de-DE" sz="2000" dirty="0" smtClean="0"/>
              <a:t>Aktivitäten an:</a:t>
            </a:r>
          </a:p>
          <a:p>
            <a:pPr>
              <a:buNone/>
            </a:pPr>
            <a:endParaRPr lang="de-DE" sz="2000" dirty="0" smtClean="0"/>
          </a:p>
          <a:p>
            <a:r>
              <a:rPr lang="de-DE" sz="2000" dirty="0" smtClean="0"/>
              <a:t>Saisoneröffnung</a:t>
            </a:r>
          </a:p>
          <a:p>
            <a:r>
              <a:rPr lang="de-DE" sz="2000" dirty="0" smtClean="0"/>
              <a:t>Sommerfest</a:t>
            </a:r>
          </a:p>
          <a:p>
            <a:r>
              <a:rPr lang="de-DE" sz="2000" dirty="0" smtClean="0"/>
              <a:t>Weihnachtsfeier</a:t>
            </a:r>
          </a:p>
          <a:p>
            <a:r>
              <a:rPr lang="de-DE" sz="2000" dirty="0" smtClean="0"/>
              <a:t>Vereinsmeisterschaften</a:t>
            </a:r>
          </a:p>
          <a:p>
            <a:r>
              <a:rPr lang="de-DE" sz="2000" dirty="0" smtClean="0"/>
              <a:t>Schultennis Cup in Kooperation mit der Grundschule </a:t>
            </a:r>
            <a:r>
              <a:rPr lang="de-DE" sz="2000" dirty="0" err="1" smtClean="0"/>
              <a:t>Poggenhagen</a:t>
            </a:r>
            <a:r>
              <a:rPr lang="de-DE" sz="2000" dirty="0" smtClean="0"/>
              <a:t> und </a:t>
            </a:r>
            <a:r>
              <a:rPr lang="de-DE" sz="2000" dirty="0" err="1" smtClean="0"/>
              <a:t>Großenheidorn</a:t>
            </a:r>
            <a:endParaRPr lang="de-DE" sz="2000" dirty="0" smtClean="0"/>
          </a:p>
          <a:p>
            <a:r>
              <a:rPr lang="de-DE" sz="2000" dirty="0" err="1" smtClean="0"/>
              <a:t>u</a:t>
            </a:r>
            <a:r>
              <a:rPr lang="de-DE" sz="2000" dirty="0" err="1" smtClean="0"/>
              <a:t>vm</a:t>
            </a:r>
            <a:r>
              <a:rPr lang="de-DE" sz="2000" dirty="0" smtClean="0"/>
              <a:t>.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Erfahren Sie mehr darüber auf unserer Homepage </a:t>
            </a:r>
          </a:p>
          <a:p>
            <a:pPr>
              <a:buNone/>
            </a:pPr>
            <a:r>
              <a:rPr lang="de-DE" sz="2000" dirty="0" smtClean="0">
                <a:hlinkClick r:id="rId2"/>
              </a:rPr>
              <a:t>www.tc-grossenheidorn.de</a:t>
            </a:r>
            <a:endParaRPr lang="de-DE" sz="2000" dirty="0" smtClean="0"/>
          </a:p>
          <a:p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 smtClean="0">
                <a:solidFill>
                  <a:schemeClr val="tx1"/>
                </a:solidFill>
              </a:rPr>
              <a:t>Im Mittelpunkt steht die Jugendförderung</a:t>
            </a:r>
            <a:endParaRPr lang="de-DE" sz="30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 smtClean="0"/>
              <a:t>Nur mit aktiver Jugendarbeit können wir die Zukunft unseres Vereins gewährleisten.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 smtClean="0"/>
              <a:t>Wir wollen durch ein breites </a:t>
            </a:r>
            <a:r>
              <a:rPr lang="de-DE" sz="2000" dirty="0" smtClean="0"/>
              <a:t>Angebot und ein </a:t>
            </a:r>
            <a:r>
              <a:rPr lang="de-DE" sz="2000" dirty="0" smtClean="0"/>
              <a:t>innovatives Leistungsangebot Kinder und Jugendliche für den Sport und für unseren Verein begeistern.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 smtClean="0"/>
              <a:t>Dank </a:t>
            </a:r>
            <a:r>
              <a:rPr lang="de-DE" sz="2000" dirty="0" smtClean="0"/>
              <a:t>des Engagements ehrenamtlicher Vereinsarbeit konnte der Verein in den letzten 10 Jahren eine große Anzahl Kinder und Jugendliche fördern.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 smtClean="0"/>
              <a:t>Aktuell hat der Verein </a:t>
            </a:r>
            <a:r>
              <a:rPr lang="de-DE" sz="2000" dirty="0" smtClean="0"/>
              <a:t>85 </a:t>
            </a:r>
            <a:r>
              <a:rPr lang="de-DE" sz="2000" dirty="0" smtClean="0"/>
              <a:t>Tennisspieler unter 21 Jahren. Das </a:t>
            </a:r>
            <a:r>
              <a:rPr lang="de-DE" sz="2000" dirty="0" smtClean="0"/>
              <a:t>ist mehr als die Hälfte </a:t>
            </a:r>
            <a:r>
              <a:rPr lang="de-DE" sz="2000" dirty="0" smtClean="0"/>
              <a:t>der Mitglieder.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 smtClean="0"/>
              <a:t>Neben den regulären Events bietet der TCG für die Jugend unter anderem: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b="1" dirty="0" smtClean="0"/>
              <a:t>Tennisfreizeiten</a:t>
            </a:r>
            <a:r>
              <a:rPr lang="de-DE" sz="2000" dirty="0" smtClean="0"/>
              <a:t> </a:t>
            </a:r>
            <a:r>
              <a:rPr lang="de-DE" sz="2000" dirty="0" smtClean="0"/>
              <a:t>in den </a:t>
            </a:r>
            <a:r>
              <a:rPr lang="de-DE" sz="2000" dirty="0" smtClean="0"/>
              <a:t>Schulferien</a:t>
            </a:r>
            <a:endParaRPr lang="de-DE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b="1" dirty="0" smtClean="0"/>
              <a:t>Freizeitveranstaltungen</a:t>
            </a:r>
            <a:r>
              <a:rPr lang="de-DE" sz="2000" dirty="0" smtClean="0"/>
              <a:t>, z.B. Ausflüge zu </a:t>
            </a:r>
            <a:r>
              <a:rPr lang="de-DE" sz="2000" dirty="0" smtClean="0"/>
              <a:t>Profiturnieren  </a:t>
            </a:r>
            <a:endParaRPr lang="de-DE" sz="2000" dirty="0" smtClean="0"/>
          </a:p>
          <a:p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Talentino</a:t>
            </a:r>
            <a:r>
              <a:rPr lang="de-DE" dirty="0" smtClean="0">
                <a:solidFill>
                  <a:schemeClr val="tx1"/>
                </a:solidFill>
              </a:rPr>
              <a:t> Club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 smtClean="0"/>
              <a:t>Der </a:t>
            </a:r>
            <a:r>
              <a:rPr lang="de-DE" sz="2000" dirty="0" smtClean="0"/>
              <a:t>TC </a:t>
            </a:r>
            <a:r>
              <a:rPr lang="de-DE" sz="2000" dirty="0" err="1" smtClean="0"/>
              <a:t>Großenheidorn</a:t>
            </a:r>
            <a:r>
              <a:rPr lang="de-DE" sz="2000" dirty="0" smtClean="0"/>
              <a:t> verfolgt </a:t>
            </a:r>
            <a:r>
              <a:rPr lang="de-DE" sz="2000" dirty="0" smtClean="0"/>
              <a:t>ein modernes, innovatives Kinder- und Jugendkonzept für    6- bis 14-jährige nach Lehrkonzepten des Niedersächsischen Tennisverbandes. Das sogenannte „</a:t>
            </a:r>
            <a:r>
              <a:rPr lang="de-DE" sz="2000" dirty="0" err="1" smtClean="0"/>
              <a:t>Talentino</a:t>
            </a:r>
            <a:r>
              <a:rPr lang="de-DE" sz="2000" dirty="0" smtClean="0"/>
              <a:t>-Konzept.“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 smtClean="0"/>
              <a:t>Die „</a:t>
            </a:r>
            <a:r>
              <a:rPr lang="de-DE" sz="2000" dirty="0" err="1" smtClean="0"/>
              <a:t>Talentinos</a:t>
            </a:r>
            <a:r>
              <a:rPr lang="de-DE" sz="2000" dirty="0" smtClean="0"/>
              <a:t>“ trainieren ihrem Alter entsprechend in drei Lernstufen. Die Größe der Bälle, der Schläger und des Platzes ändert sich in jeder Stufe.  </a:t>
            </a:r>
          </a:p>
          <a:p>
            <a:r>
              <a:rPr lang="de-DE" sz="2000" dirty="0" smtClean="0"/>
              <a:t>Eltern, Trainer und Schüler können jederzeit den Leistungsstand und die Leistungsentwicklung nachvollziehen.</a:t>
            </a:r>
          </a:p>
          <a:p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3441" y="4725144"/>
            <a:ext cx="1725478" cy="197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Impressionen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58388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149080"/>
            <a:ext cx="28289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149080"/>
            <a:ext cx="2895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Öffentlichkeitsarbeit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000" dirty="0" smtClean="0"/>
              <a:t>Der TCG ist auf allen gängigen Medien vertreten. Ihre</a:t>
            </a:r>
          </a:p>
          <a:p>
            <a:pPr>
              <a:buNone/>
            </a:pPr>
            <a:r>
              <a:rPr lang="de-DE" sz="2000" dirty="0" smtClean="0"/>
              <a:t>Spendentätigkeit erreicht eine große, unterschiedliche Zielgruppe.</a:t>
            </a:r>
          </a:p>
          <a:p>
            <a:pPr>
              <a:buNone/>
            </a:pPr>
            <a:r>
              <a:rPr lang="de-DE" sz="2000" dirty="0" smtClean="0"/>
              <a:t>Um dies zu gewährleisten, laden wir Redakteure unterschiedlicher</a:t>
            </a:r>
          </a:p>
          <a:p>
            <a:pPr>
              <a:buNone/>
            </a:pPr>
            <a:r>
              <a:rPr lang="de-DE" sz="2000" dirty="0" smtClean="0"/>
              <a:t>Zeitungen zu unseren Events ein und pflegen überdies unsere Kanäle</a:t>
            </a:r>
          </a:p>
          <a:p>
            <a:pPr>
              <a:buNone/>
            </a:pPr>
            <a:r>
              <a:rPr lang="de-DE" sz="2000" dirty="0" smtClean="0"/>
              <a:t>regelmäßig mit aktuellen Beiträgen und Fotos.</a:t>
            </a:r>
          </a:p>
          <a:p>
            <a:pPr>
              <a:buNone/>
            </a:pPr>
            <a:endParaRPr lang="de-DE" sz="2000" dirty="0" smtClean="0"/>
          </a:p>
          <a:p>
            <a:r>
              <a:rPr lang="de-DE" sz="2000" dirty="0" err="1" smtClean="0"/>
              <a:t>Social</a:t>
            </a:r>
            <a:r>
              <a:rPr lang="de-DE" sz="2000" dirty="0" smtClean="0"/>
              <a:t> Media Plattformen (</a:t>
            </a:r>
            <a:r>
              <a:rPr lang="de-DE" sz="2000" dirty="0" err="1" smtClean="0"/>
              <a:t>Facebook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Regionalzeitungen (Leine Zeitung, Stadtanzeiger)</a:t>
            </a:r>
          </a:p>
          <a:p>
            <a:r>
              <a:rPr lang="de-DE" sz="2000" dirty="0" smtClean="0"/>
              <a:t>Online Portal der Leine Zeitung „</a:t>
            </a:r>
            <a:r>
              <a:rPr lang="de-DE" sz="2000" dirty="0" err="1" smtClean="0"/>
              <a:t>myHeimat</a:t>
            </a:r>
            <a:r>
              <a:rPr lang="de-DE" sz="2000" dirty="0" smtClean="0"/>
              <a:t>“</a:t>
            </a:r>
          </a:p>
          <a:p>
            <a:r>
              <a:rPr lang="de-DE" sz="2000" dirty="0" smtClean="0"/>
              <a:t>Vereinshomepage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Impressionen PR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350826" cy="260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3151924" cy="450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Spenden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sz="2800" dirty="0" smtClean="0"/>
              <a:t>Einzelpersonen</a:t>
            </a:r>
            <a:r>
              <a:rPr lang="de-DE" sz="2800" dirty="0" smtClean="0"/>
              <a:t>, Firmen und Institutionen </a:t>
            </a:r>
            <a:r>
              <a:rPr lang="de-DE" sz="2800" dirty="0" smtClean="0"/>
              <a:t>erhalten</a:t>
            </a:r>
          </a:p>
          <a:p>
            <a:pPr>
              <a:buNone/>
            </a:pPr>
            <a:r>
              <a:rPr lang="de-DE" sz="2800" dirty="0" smtClean="0"/>
              <a:t>ab einer Spende von 200€ dafür </a:t>
            </a:r>
            <a:r>
              <a:rPr lang="de-DE" sz="2800" dirty="0" smtClean="0"/>
              <a:t>vom Verein </a:t>
            </a:r>
            <a:r>
              <a:rPr lang="de-DE" sz="2800" dirty="0" smtClean="0"/>
              <a:t>eine</a:t>
            </a:r>
          </a:p>
          <a:p>
            <a:pPr>
              <a:buNone/>
            </a:pPr>
            <a:r>
              <a:rPr lang="de-DE" sz="2800" dirty="0" smtClean="0"/>
              <a:t>Spendenbescheinigung.</a:t>
            </a:r>
          </a:p>
          <a:p>
            <a:pPr>
              <a:buNone/>
            </a:pPr>
            <a:r>
              <a:rPr lang="de-DE" sz="2800" dirty="0" smtClean="0"/>
              <a:t>Dieses Engagement wird von uns mit einem Foto,</a:t>
            </a:r>
          </a:p>
          <a:p>
            <a:pPr>
              <a:buNone/>
            </a:pPr>
            <a:r>
              <a:rPr lang="de-DE" sz="2800" dirty="0" smtClean="0"/>
              <a:t>Zeitungsbeitrag* und in den Sozialen Medien</a:t>
            </a:r>
          </a:p>
          <a:p>
            <a:pPr>
              <a:buNone/>
            </a:pPr>
            <a:r>
              <a:rPr lang="de-DE" sz="2800" dirty="0" smtClean="0"/>
              <a:t>dankend beworben.</a:t>
            </a:r>
            <a:endParaRPr lang="de-DE" sz="2800" dirty="0" smtClean="0"/>
          </a:p>
          <a:p>
            <a:endParaRPr lang="de-DE" dirty="0" smtClean="0"/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*sofern gedruckt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9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39639D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456</Words>
  <Application>Microsoft Office PowerPoint</Application>
  <PresentationFormat>Bildschirmpräsentation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Galathea</vt:lpstr>
      <vt:lpstr>TC Großenheidorn</vt:lpstr>
      <vt:lpstr>Der TC Großenheidorn</vt:lpstr>
      <vt:lpstr>Veranstaltungen</vt:lpstr>
      <vt:lpstr>Im Mittelpunkt steht die Jugendförderung</vt:lpstr>
      <vt:lpstr>Talentino Club</vt:lpstr>
      <vt:lpstr>Impressionen</vt:lpstr>
      <vt:lpstr>Öffentlichkeitsarbeit</vt:lpstr>
      <vt:lpstr>Impressionen PR</vt:lpstr>
      <vt:lpstr>Spenden</vt:lpstr>
      <vt:lpstr>Sponsoring </vt:lpstr>
      <vt:lpstr>Vorstand</vt:lpstr>
      <vt:lpstr>Vielen Dank für Ihre Zeit.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 Großenheidorn</dc:title>
  <dc:creator>Netzwerk-CTWK,</dc:creator>
  <cp:lastModifiedBy>netzwerk-ctwk</cp:lastModifiedBy>
  <cp:revision>2</cp:revision>
  <dcterms:created xsi:type="dcterms:W3CDTF">2016-02-23T08:27:14Z</dcterms:created>
  <dcterms:modified xsi:type="dcterms:W3CDTF">2016-02-23T09:43:15Z</dcterms:modified>
</cp:coreProperties>
</file>